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88163" cy="10020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54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02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60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16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62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8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6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27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03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16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630D-A331-4293-A1C4-EEFC53E413EA}" type="datetimeFigureOut">
              <a:rPr lang="it-IT" smtClean="0"/>
              <a:t>03/03/2015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AB87-F9EF-4C46-9C8D-9CC7D0A932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ia\Pictures\img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4175"/>
            <a:ext cx="6251575" cy="83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leria\Pictures\img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565150"/>
            <a:ext cx="6500813" cy="80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4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eria\Pictures\img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565150"/>
            <a:ext cx="5824537" cy="80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3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eria\Pictures\img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73050"/>
            <a:ext cx="5824537" cy="85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aleria\Pictures\img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27025"/>
            <a:ext cx="5824537" cy="84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ia\Pictures\img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84175"/>
            <a:ext cx="6251575" cy="83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7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ria\Pictures\img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0"/>
            <a:ext cx="6018747" cy="60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8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aleria\Pictures\img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" y="-47633"/>
            <a:ext cx="5326087" cy="875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ria\Pictures\img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-42863"/>
            <a:ext cx="6076950" cy="9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9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leria\Pictures\img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-42863"/>
            <a:ext cx="6076950" cy="9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leria\Pictures\img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07504"/>
            <a:ext cx="5690433" cy="8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leria\Pictures\img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79512"/>
            <a:ext cx="5334138" cy="848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2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leria\Pictures\img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2269"/>
          <a:stretch/>
        </p:blipFill>
        <p:spPr bwMode="auto">
          <a:xfrm>
            <a:off x="332656" y="803115"/>
            <a:ext cx="6013450" cy="834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34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2</cp:revision>
  <cp:lastPrinted>2015-03-03T08:25:35Z</cp:lastPrinted>
  <dcterms:created xsi:type="dcterms:W3CDTF">2015-03-03T08:20:33Z</dcterms:created>
  <dcterms:modified xsi:type="dcterms:W3CDTF">2015-03-03T08:57:29Z</dcterms:modified>
</cp:coreProperties>
</file>