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02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99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70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6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40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43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1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09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25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1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94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89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801" y="24833"/>
            <a:ext cx="666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entury Gothic" panose="020B0502020202020204" pitchFamily="34" charset="0"/>
              </a:rPr>
              <a:t>SCRIVI  IL  NOME   DELLE   PAROLE   NELLE                 </a:t>
            </a:r>
          </a:p>
          <a:p>
            <a:r>
              <a:rPr lang="it-IT" sz="2400" dirty="0" smtClean="0">
                <a:latin typeface="Century Gothic" panose="020B0502020202020204" pitchFamily="34" charset="0"/>
              </a:rPr>
              <a:t>GRIGLIE</a:t>
            </a:r>
            <a:endParaRPr lang="it-IT" sz="2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1043608"/>
            <a:ext cx="12525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32870"/>
              </p:ext>
            </p:extLst>
          </p:nvPr>
        </p:nvGraphicFramePr>
        <p:xfrm>
          <a:off x="1484784" y="1129968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30575"/>
              </p:ext>
            </p:extLst>
          </p:nvPr>
        </p:nvGraphicFramePr>
        <p:xfrm>
          <a:off x="4077072" y="1123608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2339752"/>
            <a:ext cx="1487178" cy="103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33047"/>
              </p:ext>
            </p:extLst>
          </p:nvPr>
        </p:nvGraphicFramePr>
        <p:xfrm>
          <a:off x="1492979" y="25393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891920"/>
              </p:ext>
            </p:extLst>
          </p:nvPr>
        </p:nvGraphicFramePr>
        <p:xfrm>
          <a:off x="4077072" y="25393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3615520"/>
            <a:ext cx="1003349" cy="99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911566"/>
              </p:ext>
            </p:extLst>
          </p:nvPr>
        </p:nvGraphicFramePr>
        <p:xfrm>
          <a:off x="1492979" y="37904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141297"/>
              </p:ext>
            </p:extLst>
          </p:nvPr>
        </p:nvGraphicFramePr>
        <p:xfrm>
          <a:off x="4077072" y="37904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40" y="4802508"/>
            <a:ext cx="1119265" cy="93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46702"/>
              </p:ext>
            </p:extLst>
          </p:nvPr>
        </p:nvGraphicFramePr>
        <p:xfrm>
          <a:off x="1492979" y="5024081"/>
          <a:ext cx="19442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</a:tblGrid>
              <a:tr h="623338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5076056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1" y="618218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006" y="7308304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8172400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979" y="618218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979" y="730830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851" y="8172400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9" t="18074" r="16905" b="23142"/>
          <a:stretch/>
        </p:blipFill>
        <p:spPr bwMode="auto">
          <a:xfrm>
            <a:off x="373713" y="6016270"/>
            <a:ext cx="726318" cy="81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0517" r="8420" b="10238"/>
          <a:stretch/>
        </p:blipFill>
        <p:spPr bwMode="auto">
          <a:xfrm>
            <a:off x="376833" y="7029460"/>
            <a:ext cx="720079" cy="92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2" y="7978725"/>
            <a:ext cx="11096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412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7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Valeria</cp:lastModifiedBy>
  <cp:revision>3</cp:revision>
  <dcterms:created xsi:type="dcterms:W3CDTF">2015-03-01T18:31:34Z</dcterms:created>
  <dcterms:modified xsi:type="dcterms:W3CDTF">2015-03-02T04:37:05Z</dcterms:modified>
</cp:coreProperties>
</file>