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02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9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70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6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43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09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25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1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94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812-6580-497B-B7D5-F175B5024775}" type="datetimeFigureOut">
              <a:rPr lang="it-IT" smtClean="0"/>
              <a:t>01/03/2015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6F8F-6400-4A42-BAF0-DD83976D2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89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801" y="24833"/>
            <a:ext cx="666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entury Gothic" panose="020B0502020202020204" pitchFamily="34" charset="0"/>
              </a:rPr>
              <a:t>SCRIVI  IL  NOME   DELLE   PAROLE   NELLE                 </a:t>
            </a:r>
          </a:p>
          <a:p>
            <a:r>
              <a:rPr lang="it-IT" sz="2400" dirty="0" smtClean="0">
                <a:latin typeface="Century Gothic" panose="020B0502020202020204" pitchFamily="34" charset="0"/>
              </a:rPr>
              <a:t>GRIGLIE</a:t>
            </a:r>
            <a:endParaRPr lang="it-IT" sz="2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1043608"/>
            <a:ext cx="1252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" y="2339752"/>
            <a:ext cx="1487178" cy="103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99" y="3615520"/>
            <a:ext cx="1003349" cy="99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0" y="4802508"/>
            <a:ext cx="1119265" cy="93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t="18074" r="16905" b="23142"/>
          <a:stretch/>
        </p:blipFill>
        <p:spPr bwMode="auto">
          <a:xfrm>
            <a:off x="373713" y="6016270"/>
            <a:ext cx="726318" cy="81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517" r="8420" b="10238"/>
          <a:stretch/>
        </p:blipFill>
        <p:spPr bwMode="auto">
          <a:xfrm>
            <a:off x="376833" y="7029460"/>
            <a:ext cx="720079" cy="92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6" y="7938320"/>
            <a:ext cx="110966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024116"/>
              </p:ext>
            </p:extLst>
          </p:nvPr>
        </p:nvGraphicFramePr>
        <p:xfrm>
          <a:off x="1492979" y="1096638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Tabella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99554"/>
              </p:ext>
            </p:extLst>
          </p:nvPr>
        </p:nvGraphicFramePr>
        <p:xfrm>
          <a:off x="1484230" y="2455265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Tabel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32697"/>
              </p:ext>
            </p:extLst>
          </p:nvPr>
        </p:nvGraphicFramePr>
        <p:xfrm>
          <a:off x="1492979" y="3706365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Tabella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19188"/>
              </p:ext>
            </p:extLst>
          </p:nvPr>
        </p:nvGraphicFramePr>
        <p:xfrm>
          <a:off x="1492979" y="4949968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Tabel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66539"/>
              </p:ext>
            </p:extLst>
          </p:nvPr>
        </p:nvGraphicFramePr>
        <p:xfrm>
          <a:off x="1498719" y="6039349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ella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52165"/>
              </p:ext>
            </p:extLst>
          </p:nvPr>
        </p:nvGraphicFramePr>
        <p:xfrm>
          <a:off x="1492979" y="7146077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6" name="Tabel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82122"/>
              </p:ext>
            </p:extLst>
          </p:nvPr>
        </p:nvGraphicFramePr>
        <p:xfrm>
          <a:off x="1492979" y="8163442"/>
          <a:ext cx="4816340" cy="80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85"/>
                <a:gridCol w="1204085"/>
                <a:gridCol w="1204085"/>
                <a:gridCol w="1204085"/>
              </a:tblGrid>
              <a:tr h="8083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412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7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Valeria</cp:lastModifiedBy>
  <cp:revision>6</cp:revision>
  <cp:lastPrinted>2015-03-02T04:37:16Z</cp:lastPrinted>
  <dcterms:created xsi:type="dcterms:W3CDTF">2015-03-01T18:31:34Z</dcterms:created>
  <dcterms:modified xsi:type="dcterms:W3CDTF">2015-03-02T04:52:59Z</dcterms:modified>
</cp:coreProperties>
</file>