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9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4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5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9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01" y="24833"/>
            <a:ext cx="666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entury Gothic" panose="020B0502020202020204" pitchFamily="34" charset="0"/>
              </a:rPr>
              <a:t>SCRIVI  IL  NOME   DELLE   PAROLE   NELLE                 </a:t>
            </a:r>
          </a:p>
          <a:p>
            <a:r>
              <a:rPr lang="it-IT" sz="2400" dirty="0" smtClean="0">
                <a:latin typeface="Century Gothic" panose="020B0502020202020204" pitchFamily="34" charset="0"/>
              </a:rPr>
              <a:t>GRIGLIE</a:t>
            </a:r>
            <a:endParaRPr lang="it-IT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1043608"/>
            <a:ext cx="1252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54711"/>
              </p:ext>
            </p:extLst>
          </p:nvPr>
        </p:nvGraphicFramePr>
        <p:xfrm>
          <a:off x="1484784" y="1129968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66055"/>
              </p:ext>
            </p:extLst>
          </p:nvPr>
        </p:nvGraphicFramePr>
        <p:xfrm>
          <a:off x="4077072" y="1123608"/>
          <a:ext cx="19356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805"/>
                <a:gridCol w="967805"/>
              </a:tblGrid>
              <a:tr h="640080">
                <a:tc>
                  <a:txBody>
                    <a:bodyPr/>
                    <a:lstStyle/>
                    <a:p>
                      <a:endParaRPr lang="it-IT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2339752"/>
            <a:ext cx="148717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88891"/>
              </p:ext>
            </p:extLst>
          </p:nvPr>
        </p:nvGraphicFramePr>
        <p:xfrm>
          <a:off x="1492979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69353"/>
              </p:ext>
            </p:extLst>
          </p:nvPr>
        </p:nvGraphicFramePr>
        <p:xfrm>
          <a:off x="4077072" y="25393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3615520"/>
            <a:ext cx="1003349" cy="9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80003"/>
              </p:ext>
            </p:extLst>
          </p:nvPr>
        </p:nvGraphicFramePr>
        <p:xfrm>
          <a:off x="1492979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52395"/>
              </p:ext>
            </p:extLst>
          </p:nvPr>
        </p:nvGraphicFramePr>
        <p:xfrm>
          <a:off x="4077072" y="3790495"/>
          <a:ext cx="206997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88"/>
                <a:gridCol w="103498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0" y="4802508"/>
            <a:ext cx="1119265" cy="93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98351"/>
              </p:ext>
            </p:extLst>
          </p:nvPr>
        </p:nvGraphicFramePr>
        <p:xfrm>
          <a:off x="1492979" y="5024081"/>
          <a:ext cx="1944216" cy="62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</a:tblGrid>
              <a:tr h="62333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5006007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1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006" y="7308304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618218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79" y="7308303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51" y="8172400"/>
            <a:ext cx="20796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t="18074" r="16905" b="23142"/>
          <a:stretch/>
        </p:blipFill>
        <p:spPr bwMode="auto">
          <a:xfrm>
            <a:off x="373713" y="6016270"/>
            <a:ext cx="726318" cy="8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17" r="8420" b="10238"/>
          <a:stretch/>
        </p:blipFill>
        <p:spPr bwMode="auto">
          <a:xfrm>
            <a:off x="376833" y="7029460"/>
            <a:ext cx="720079" cy="92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2" y="7978725"/>
            <a:ext cx="11096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982116" y="6243629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</a:t>
            </a:r>
            <a:endParaRPr lang="it-IT" sz="28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840066" y="8285087"/>
            <a:ext cx="5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U</a:t>
            </a:r>
            <a:endParaRPr lang="it-IT" sz="28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840066" y="2627784"/>
            <a:ext cx="5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894785" y="1224361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</a:t>
            </a:r>
            <a:endParaRPr lang="it-IT" sz="2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301208" y="1239198"/>
            <a:ext cx="5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832470" y="3848925"/>
            <a:ext cx="58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301208" y="3848925"/>
            <a:ext cx="588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636322" y="5067453"/>
            <a:ext cx="5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5142853" y="8233846"/>
            <a:ext cx="51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</a:t>
            </a:r>
            <a:endParaRPr lang="it-IT" sz="28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3052044" y="7369749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</a:t>
            </a:r>
            <a:endParaRPr lang="it-IT" sz="28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5379974" y="736975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</a:t>
            </a:r>
            <a:endParaRPr lang="it-IT" sz="28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5379974" y="5062375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</a:t>
            </a:r>
            <a:endParaRPr lang="it-IT" sz="28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5422595" y="2597825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O</a:t>
            </a:r>
            <a:endParaRPr lang="it-IT" sz="28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302266" y="6243629"/>
            <a:ext cx="1173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841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Valeria</cp:lastModifiedBy>
  <cp:revision>5</cp:revision>
  <cp:lastPrinted>2015-03-02T04:37:16Z</cp:lastPrinted>
  <dcterms:created xsi:type="dcterms:W3CDTF">2015-03-01T18:31:34Z</dcterms:created>
  <dcterms:modified xsi:type="dcterms:W3CDTF">2015-03-02T04:50:04Z</dcterms:modified>
</cp:coreProperties>
</file>