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0" r:id="rId6"/>
    <p:sldId id="258" r:id="rId7"/>
    <p:sldId id="261" r:id="rId8"/>
    <p:sldId id="259" r:id="rId9"/>
    <p:sldId id="264" r:id="rId10"/>
  </p:sldIdLst>
  <p:sldSz cx="6858000" cy="9144000" type="screen4x3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1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62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21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83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8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35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65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39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19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91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10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596B-5AAF-4830-A44F-C111DA2BDFAA}" type="datetimeFigureOut">
              <a:rPr lang="it-IT" smtClean="0"/>
              <a:t>21/01/2014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408D-DD84-4247-A638-2B99A38163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84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1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13.png"/><Relationship Id="rId12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27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123">
            <a:off x="5623355" y="3247852"/>
            <a:ext cx="704406" cy="9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0571">
            <a:off x="4968140" y="4005886"/>
            <a:ext cx="957200" cy="12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t="7733" r="19792" b="9645"/>
          <a:stretch/>
        </p:blipFill>
        <p:spPr bwMode="auto">
          <a:xfrm rot="17816832">
            <a:off x="1987072" y="2137098"/>
            <a:ext cx="820935" cy="135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22701"/>
            <a:ext cx="410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LEGGI  PRIMA LE SILLABE, POI  LE PAROLE 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141670"/>
              </p:ext>
            </p:extLst>
          </p:nvPr>
        </p:nvGraphicFramePr>
        <p:xfrm>
          <a:off x="116632" y="422825"/>
          <a:ext cx="6480720" cy="850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240360"/>
              </a:tblGrid>
              <a:tr h="684368"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BAR</a:t>
                      </a:r>
                    </a:p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BARCA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BAL</a:t>
                      </a:r>
                    </a:p>
                    <a:p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BALCONE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PON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PONTE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TOR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TORTA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POM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POMPA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BOM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BOMBA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BAM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BAMBI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BAM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BAMBOLA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BAN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BANCO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BIM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BIMBO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PAN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PANDA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POS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POSTA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SAL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SALTO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PAS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PASTA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POR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PORTO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BUS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BUSTA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POR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PORTA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 smtClean="0">
                          <a:latin typeface="Century Gothic" panose="020B0502020202020204" pitchFamily="34" charset="0"/>
                        </a:rPr>
                        <a:t>PIS</a:t>
                      </a:r>
                    </a:p>
                    <a:p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PISTA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24" y="539552"/>
            <a:ext cx="614718" cy="7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8562"/>
          <a:stretch/>
        </p:blipFill>
        <p:spPr bwMode="auto">
          <a:xfrm>
            <a:off x="1692513" y="1458096"/>
            <a:ext cx="1265820" cy="7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 r="8460" b="61075"/>
          <a:stretch/>
        </p:blipFill>
        <p:spPr bwMode="auto">
          <a:xfrm>
            <a:off x="1816554" y="3344590"/>
            <a:ext cx="1017738" cy="86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54" y="4271847"/>
            <a:ext cx="1089471" cy="8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23" y="5248413"/>
            <a:ext cx="977805" cy="82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23" y="6165347"/>
            <a:ext cx="1005799" cy="7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83" y="7124563"/>
            <a:ext cx="1201479" cy="7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49" y="8028384"/>
            <a:ext cx="661151" cy="8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6102512"/>
            <a:ext cx="1233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77" y="8102654"/>
            <a:ext cx="993003" cy="7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72" y="7113920"/>
            <a:ext cx="1090211" cy="82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72" y="5178981"/>
            <a:ext cx="1041608" cy="83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82" y="2412818"/>
            <a:ext cx="1169794" cy="80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20" y="1494334"/>
            <a:ext cx="1233136" cy="6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40" y="501777"/>
            <a:ext cx="946912" cy="78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1037"/>
            <a:ext cx="693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entury Gothic" panose="020B0502020202020204" pitchFamily="34" charset="0"/>
              </a:rPr>
              <a:t>LEGGI    LE     SILLABE      IN   ORIZZONTALE   E   IN    VERTICALE</a:t>
            </a: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819580"/>
              </p:ext>
            </p:extLst>
          </p:nvPr>
        </p:nvGraphicFramePr>
        <p:xfrm>
          <a:off x="260648" y="683568"/>
          <a:ext cx="62646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81503"/>
              </p:ext>
            </p:extLst>
          </p:nvPr>
        </p:nvGraphicFramePr>
        <p:xfrm>
          <a:off x="260648" y="2123728"/>
          <a:ext cx="62646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POS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69225"/>
              </p:ext>
            </p:extLst>
          </p:nvPr>
        </p:nvGraphicFramePr>
        <p:xfrm>
          <a:off x="260648" y="3635896"/>
          <a:ext cx="62646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PIS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17638"/>
              </p:ext>
            </p:extLst>
          </p:nvPr>
        </p:nvGraphicFramePr>
        <p:xfrm>
          <a:off x="260648" y="5220072"/>
          <a:ext cx="62646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BIM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627076"/>
              </p:ext>
            </p:extLst>
          </p:nvPr>
        </p:nvGraphicFramePr>
        <p:xfrm>
          <a:off x="260648" y="6804248"/>
          <a:ext cx="62646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28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99328"/>
              </p:ext>
            </p:extLst>
          </p:nvPr>
        </p:nvGraphicFramePr>
        <p:xfrm>
          <a:off x="260648" y="107504"/>
          <a:ext cx="62646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PIS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50792"/>
              </p:ext>
            </p:extLst>
          </p:nvPr>
        </p:nvGraphicFramePr>
        <p:xfrm>
          <a:off x="260648" y="1547664"/>
          <a:ext cx="62646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POS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42371"/>
              </p:ext>
            </p:extLst>
          </p:nvPr>
        </p:nvGraphicFramePr>
        <p:xfrm>
          <a:off x="260648" y="3059832"/>
          <a:ext cx="62646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SUL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432180"/>
              </p:ext>
            </p:extLst>
          </p:nvPr>
        </p:nvGraphicFramePr>
        <p:xfrm>
          <a:off x="260648" y="4572000"/>
          <a:ext cx="62646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35218"/>
              </p:ext>
            </p:extLst>
          </p:nvPr>
        </p:nvGraphicFramePr>
        <p:xfrm>
          <a:off x="260648" y="6012160"/>
          <a:ext cx="62646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REN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314292"/>
              </p:ext>
            </p:extLst>
          </p:nvPr>
        </p:nvGraphicFramePr>
        <p:xfrm>
          <a:off x="260648" y="7452320"/>
          <a:ext cx="626469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/>
                <a:gridCol w="1566174"/>
                <a:gridCol w="1566174"/>
                <a:gridCol w="156617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VOL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13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879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 Gothic" panose="020B0502020202020204" pitchFamily="34" charset="0"/>
              </a:rPr>
              <a:t>COLLEGA LA SILLABA INIZIALE CON LA </a:t>
            </a:r>
            <a:r>
              <a:rPr lang="it-IT" dirty="0" smtClean="0">
                <a:latin typeface="Century Gothic" panose="020B0502020202020204" pitchFamily="34" charset="0"/>
              </a:rPr>
              <a:t>FIGURA   ESATTA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7649" y="1835696"/>
            <a:ext cx="936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entury Gothic" panose="020B0502020202020204" pitchFamily="34" charset="0"/>
              </a:rPr>
              <a:t>TOR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7649" y="2483767"/>
            <a:ext cx="936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entury Gothic" panose="020B0502020202020204" pitchFamily="34" charset="0"/>
              </a:rPr>
              <a:t>CAR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649" y="3260868"/>
            <a:ext cx="936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entury Gothic" panose="020B0502020202020204" pitchFamily="34" charset="0"/>
              </a:rPr>
              <a:t>PER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32656" y="3995936"/>
            <a:ext cx="936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entury Gothic" panose="020B0502020202020204" pitchFamily="34" charset="0"/>
              </a:rPr>
              <a:t>MER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32656" y="4716016"/>
            <a:ext cx="936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entury Gothic" panose="020B0502020202020204" pitchFamily="34" charset="0"/>
              </a:rPr>
              <a:t>CIR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32656" y="5364088"/>
            <a:ext cx="936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entury Gothic" panose="020B0502020202020204" pitchFamily="34" charset="0"/>
              </a:rPr>
              <a:t>TAL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7649" y="6012160"/>
            <a:ext cx="936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entury Gothic" panose="020B0502020202020204" pitchFamily="34" charset="0"/>
              </a:rPr>
              <a:t>LAM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57649" y="6660232"/>
            <a:ext cx="936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entury Gothic" panose="020B0502020202020204" pitchFamily="34" charset="0"/>
              </a:rPr>
              <a:t>TEN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32656" y="7308304"/>
            <a:ext cx="93610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entury Gothic" panose="020B0502020202020204" pitchFamily="34" charset="0"/>
              </a:rPr>
              <a:t>BEN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9" y="649681"/>
            <a:ext cx="1844648" cy="121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7452320"/>
            <a:ext cx="17335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r="14884"/>
          <a:stretch/>
        </p:blipFill>
        <p:spPr bwMode="auto">
          <a:xfrm>
            <a:off x="4581128" y="707200"/>
            <a:ext cx="172994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88"/>
          <a:stretch/>
        </p:blipFill>
        <p:spPr bwMode="auto">
          <a:xfrm>
            <a:off x="3536136" y="2148086"/>
            <a:ext cx="1044991" cy="23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2714599"/>
            <a:ext cx="1807840" cy="9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01" y="6891064"/>
            <a:ext cx="2011472" cy="180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15" y="3926044"/>
            <a:ext cx="1345877" cy="157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91" y="3926043"/>
            <a:ext cx="1717519" cy="171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37" y="4864665"/>
            <a:ext cx="1495535" cy="182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23" y="5738911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37" y="5017065"/>
            <a:ext cx="1495535" cy="182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23" y="5891311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17" y="2289150"/>
            <a:ext cx="1299466" cy="129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6"/>
          <a:stretch/>
        </p:blipFill>
        <p:spPr bwMode="auto">
          <a:xfrm>
            <a:off x="295237" y="4067944"/>
            <a:ext cx="827356" cy="114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16223"/>
            <a:ext cx="615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entury Gothic" panose="020B0502020202020204" pitchFamily="34" charset="0"/>
              </a:rPr>
              <a:t>COMPLETA   LE   PAROLE   CON   LA   SILLABA   ESATTA</a:t>
            </a: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705616"/>
              </p:ext>
            </p:extLst>
          </p:nvPr>
        </p:nvGraphicFramePr>
        <p:xfrm>
          <a:off x="188640" y="458296"/>
          <a:ext cx="6552728" cy="835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1060080">
                <a:tc>
                  <a:txBody>
                    <a:bodyPr/>
                    <a:lstStyle/>
                    <a:p>
                      <a:r>
                        <a:rPr lang="it-IT" dirty="0" smtClean="0"/>
                        <a:t>                        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BAR</a:t>
                      </a:r>
                    </a:p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                  BER            CA</a:t>
                      </a:r>
                    </a:p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                  BAN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TOL</a:t>
                      </a:r>
                    </a:p>
                    <a:p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                       TIL          PA</a:t>
                      </a:r>
                    </a:p>
                    <a:p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                       TAL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008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                  PIN</a:t>
                      </a:r>
                    </a:p>
                    <a:p>
                      <a:r>
                        <a:rPr lang="it-IT" sz="2400" b="1" dirty="0" smtClean="0"/>
                        <a:t>PAN          </a:t>
                      </a:r>
                      <a:r>
                        <a:rPr lang="it-IT" sz="2400" b="1" dirty="0" err="1" smtClean="0"/>
                        <a:t>PAN</a:t>
                      </a:r>
                      <a:r>
                        <a:rPr lang="it-IT" sz="2400" b="1" dirty="0" smtClean="0"/>
                        <a:t>           DA</a:t>
                      </a:r>
                    </a:p>
                    <a:p>
                      <a:r>
                        <a:rPr lang="it-IT" sz="2400" b="1" dirty="0" smtClean="0"/>
                        <a:t>                  PAR</a:t>
                      </a:r>
                      <a:endParaRPr lang="it-IT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 PAN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 TEN       DA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 BEN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008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                  BER</a:t>
                      </a:r>
                    </a:p>
                    <a:p>
                      <a:r>
                        <a:rPr lang="it-IT" sz="2400" b="1" dirty="0" smtClean="0"/>
                        <a:t>                  PUR           LA</a:t>
                      </a:r>
                    </a:p>
                    <a:p>
                      <a:r>
                        <a:rPr lang="it-IT" sz="2400" b="1" baseline="0" dirty="0" smtClean="0"/>
                        <a:t>                  PER</a:t>
                      </a:r>
                      <a:endParaRPr lang="it-IT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 BIM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 BUM     BA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 BOM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008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                  BIN</a:t>
                      </a:r>
                    </a:p>
                    <a:p>
                      <a:r>
                        <a:rPr lang="it-IT" sz="2400" b="1" dirty="0" smtClean="0"/>
                        <a:t>                  PEN          TEN</a:t>
                      </a:r>
                    </a:p>
                    <a:p>
                      <a:r>
                        <a:rPr lang="it-IT" sz="2400" b="1" baseline="0" dirty="0" smtClean="0"/>
                        <a:t>                  BEN</a:t>
                      </a:r>
                      <a:endParaRPr lang="it-IT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 PON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 VON      TE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 TEN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0080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                  PAS</a:t>
                      </a:r>
                    </a:p>
                    <a:p>
                      <a:r>
                        <a:rPr lang="it-IT" sz="2400" b="1" dirty="0" smtClean="0"/>
                        <a:t>                  PIS            TA</a:t>
                      </a:r>
                    </a:p>
                    <a:p>
                      <a:r>
                        <a:rPr lang="it-IT" sz="2400" b="1" dirty="0" smtClean="0"/>
                        <a:t>                  PAR</a:t>
                      </a:r>
                      <a:endParaRPr lang="it-IT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 PAR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 PER        TA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POR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3706">
                <a:tc>
                  <a:txBody>
                    <a:bodyPr/>
                    <a:lstStyle/>
                    <a:p>
                      <a:r>
                        <a:rPr lang="it-IT" sz="2400" b="1" dirty="0" smtClean="0"/>
                        <a:t>                   TAR</a:t>
                      </a:r>
                    </a:p>
                    <a:p>
                      <a:r>
                        <a:rPr lang="it-IT" sz="2400" b="1" dirty="0" smtClean="0"/>
                        <a:t>                   PAR         TA</a:t>
                      </a:r>
                    </a:p>
                    <a:p>
                      <a:r>
                        <a:rPr lang="it-IT" sz="2400" b="1" dirty="0" smtClean="0"/>
                        <a:t>                    TOR</a:t>
                      </a:r>
                    </a:p>
                    <a:p>
                      <a:r>
                        <a:rPr lang="it-IT" sz="2400" b="1" dirty="0" smtClean="0"/>
                        <a:t>                       </a:t>
                      </a:r>
                      <a:endParaRPr lang="it-IT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 POS</a:t>
                      </a:r>
                    </a:p>
                    <a:p>
                      <a:r>
                        <a:rPr lang="it-IT" sz="2400" b="1" dirty="0" smtClean="0">
                          <a:solidFill>
                            <a:schemeClr val="tx1"/>
                          </a:solidFill>
                        </a:rPr>
                        <a:t>                      BOS         TA</a:t>
                      </a:r>
                    </a:p>
                    <a:p>
                      <a:r>
                        <a:rPr lang="it-IT" sz="2400" b="1" baseline="0" dirty="0" smtClean="0">
                          <a:solidFill>
                            <a:schemeClr val="tx1"/>
                          </a:solidFill>
                        </a:rPr>
                        <a:t>                      PIS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611560"/>
            <a:ext cx="792088" cy="95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7" y="1909896"/>
            <a:ext cx="974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1" y="2987824"/>
            <a:ext cx="1040881" cy="98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6" y="5401975"/>
            <a:ext cx="12319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7" y="6649488"/>
            <a:ext cx="1231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95" y="623160"/>
            <a:ext cx="828765" cy="101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60" y="1717948"/>
            <a:ext cx="1484882" cy="10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1916832" y="755576"/>
            <a:ext cx="792088" cy="372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39" y="3162148"/>
            <a:ext cx="1169794" cy="80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95" y="4417203"/>
            <a:ext cx="12684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39" y="5491208"/>
            <a:ext cx="6588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87" y="6876256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77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123">
            <a:off x="5623355" y="3247852"/>
            <a:ext cx="704406" cy="9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0571">
            <a:off x="4968140" y="4005886"/>
            <a:ext cx="957200" cy="12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t="7733" r="19792" b="9645"/>
          <a:stretch/>
        </p:blipFill>
        <p:spPr bwMode="auto">
          <a:xfrm rot="17816832">
            <a:off x="1987072" y="2137098"/>
            <a:ext cx="820935" cy="135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22701"/>
            <a:ext cx="256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COMPLETA   LE   PAROLE </a:t>
            </a:r>
            <a:endParaRPr lang="it-IT" dirty="0">
              <a:solidFill>
                <a:prstClr val="black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2678"/>
              </p:ext>
            </p:extLst>
          </p:nvPr>
        </p:nvGraphicFramePr>
        <p:xfrm>
          <a:off x="116632" y="422825"/>
          <a:ext cx="6480720" cy="850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240360"/>
              </a:tblGrid>
              <a:tr h="684368">
                <a:tc>
                  <a:txBody>
                    <a:bodyPr/>
                    <a:lstStyle/>
                    <a:p>
                      <a:r>
                        <a:rPr lang="it-IT" sz="2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 </a:t>
                      </a:r>
                    </a:p>
                    <a:p>
                      <a:r>
                        <a:rPr lang="it-IT" sz="2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    </a:t>
                      </a:r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</a:p>
                    <a:p>
                      <a:r>
                        <a:rPr lang="it-IT" sz="28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</a:t>
                      </a:r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CONE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        </a:t>
                      </a:r>
                    </a:p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TE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latin typeface="Century Gothic" panose="020B0502020202020204" pitchFamily="34" charset="0"/>
                        </a:rPr>
                        <a:t>           </a:t>
                      </a:r>
                    </a:p>
                    <a:p>
                      <a:r>
                        <a:rPr lang="it-IT" sz="2800" b="0" dirty="0" smtClean="0">
                          <a:latin typeface="Century Gothic" panose="020B0502020202020204" pitchFamily="34" charset="0"/>
                        </a:rPr>
                        <a:t>          PA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BA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BI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BOLA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CO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BO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DA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</a:t>
                      </a:r>
                    </a:p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 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TO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 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STA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 </a:t>
                      </a:r>
                      <a:r>
                        <a:rPr lang="it-IT" sz="2800" dirty="0" smtClean="0">
                          <a:latin typeface="Century Gothic" panose="020B0502020202020204" pitchFamily="34" charset="0"/>
                        </a:rPr>
                        <a:t>TA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25" y="539552"/>
            <a:ext cx="614718" cy="7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8562"/>
          <a:stretch/>
        </p:blipFill>
        <p:spPr bwMode="auto">
          <a:xfrm>
            <a:off x="2019164" y="1458096"/>
            <a:ext cx="1265820" cy="7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 r="8460" b="61075"/>
          <a:stretch/>
        </p:blipFill>
        <p:spPr bwMode="auto">
          <a:xfrm>
            <a:off x="2267246" y="3256826"/>
            <a:ext cx="1017738" cy="86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81" y="4271847"/>
            <a:ext cx="1089471" cy="8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15" y="5206015"/>
            <a:ext cx="977805" cy="82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98" y="6165347"/>
            <a:ext cx="1005799" cy="7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41" y="7124563"/>
            <a:ext cx="1201479" cy="7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11" y="8028384"/>
            <a:ext cx="661151" cy="8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814" y="6102512"/>
            <a:ext cx="1233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58" y="8102654"/>
            <a:ext cx="993003" cy="7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26" y="7124563"/>
            <a:ext cx="1090211" cy="82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56" y="5170453"/>
            <a:ext cx="1041608" cy="83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82" y="2412818"/>
            <a:ext cx="1169794" cy="80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20" y="1494334"/>
            <a:ext cx="1233136" cy="6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40" y="501777"/>
            <a:ext cx="946912" cy="78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85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453" y="51037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entury Gothic" panose="020B0502020202020204" pitchFamily="34" charset="0"/>
              </a:rPr>
              <a:t>COMPLETA   LE  PAROLE  CON   LA  LETTERA   ESATTA</a:t>
            </a:r>
            <a:endParaRPr lang="it-IT" dirty="0">
              <a:latin typeface="Century Gothic" panose="020B0502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611560"/>
            <a:ext cx="10175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9" y="1508034"/>
            <a:ext cx="1215579" cy="121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1" y="2744916"/>
            <a:ext cx="1371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0" y="3803136"/>
            <a:ext cx="1215578" cy="12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" y="5089206"/>
            <a:ext cx="1960810" cy="9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2" y="6080538"/>
            <a:ext cx="1203025" cy="13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0" y="7576979"/>
            <a:ext cx="1496250" cy="139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2548"/>
              </p:ext>
            </p:extLst>
          </p:nvPr>
        </p:nvGraphicFramePr>
        <p:xfrm>
          <a:off x="2097360" y="715808"/>
          <a:ext cx="4572000" cy="83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831856">
                <a:tc>
                  <a:txBody>
                    <a:bodyPr/>
                    <a:lstStyle/>
                    <a:p>
                      <a:pPr algn="ctr"/>
                      <a:r>
                        <a:rPr lang="it-IT" sz="3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it-IT" sz="3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44226"/>
              </p:ext>
            </p:extLst>
          </p:nvPr>
        </p:nvGraphicFramePr>
        <p:xfrm>
          <a:off x="2132856" y="1763688"/>
          <a:ext cx="4572000" cy="83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831856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16586"/>
              </p:ext>
            </p:extLst>
          </p:nvPr>
        </p:nvGraphicFramePr>
        <p:xfrm>
          <a:off x="2132856" y="2746498"/>
          <a:ext cx="4572000" cy="83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831856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988448"/>
              </p:ext>
            </p:extLst>
          </p:nvPr>
        </p:nvGraphicFramePr>
        <p:xfrm>
          <a:off x="2132856" y="3803136"/>
          <a:ext cx="4572000" cy="83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831856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99424"/>
              </p:ext>
            </p:extLst>
          </p:nvPr>
        </p:nvGraphicFramePr>
        <p:xfrm>
          <a:off x="2132856" y="5089206"/>
          <a:ext cx="4572000" cy="93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937620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691425"/>
              </p:ext>
            </p:extLst>
          </p:nvPr>
        </p:nvGraphicFramePr>
        <p:xfrm>
          <a:off x="2132856" y="6412824"/>
          <a:ext cx="4572000" cy="89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895480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el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53483"/>
              </p:ext>
            </p:extLst>
          </p:nvPr>
        </p:nvGraphicFramePr>
        <p:xfrm>
          <a:off x="2132856" y="7857802"/>
          <a:ext cx="4572000" cy="83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831856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80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123">
            <a:off x="5623355" y="3247852"/>
            <a:ext cx="704406" cy="9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0571">
            <a:off x="4968140" y="4005886"/>
            <a:ext cx="957200" cy="12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4" t="7733" r="19792" b="9645"/>
          <a:stretch/>
        </p:blipFill>
        <p:spPr bwMode="auto">
          <a:xfrm rot="17816832">
            <a:off x="1987072" y="2137098"/>
            <a:ext cx="820935" cy="135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-36512"/>
            <a:ext cx="3548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prstClr val="black"/>
                </a:solidFill>
              </a:rPr>
              <a:t>SCRIVI    LE   PAROLE     </a:t>
            </a:r>
            <a:endParaRPr lang="it-IT" sz="2800" dirty="0">
              <a:solidFill>
                <a:prstClr val="black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44946"/>
              </p:ext>
            </p:extLst>
          </p:nvPr>
        </p:nvGraphicFramePr>
        <p:xfrm>
          <a:off x="-15456" y="427913"/>
          <a:ext cx="6873456" cy="850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728"/>
                <a:gridCol w="3436728"/>
              </a:tblGrid>
              <a:tr h="684368">
                <a:tc>
                  <a:txBody>
                    <a:bodyPr/>
                    <a:lstStyle/>
                    <a:p>
                      <a:r>
                        <a:rPr lang="it-IT" sz="2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</a:p>
                    <a:p>
                      <a:r>
                        <a:rPr lang="it-IT" sz="28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         </a:t>
                      </a:r>
                    </a:p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 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0" dirty="0" smtClean="0">
                          <a:latin typeface="Century Gothic" panose="020B0502020202020204" pitchFamily="34" charset="0"/>
                        </a:rPr>
                        <a:t>           </a:t>
                      </a:r>
                    </a:p>
                    <a:p>
                      <a:r>
                        <a:rPr lang="it-IT" sz="2800" b="0" dirty="0" smtClean="0">
                          <a:latin typeface="Century Gothic" panose="020B0502020202020204" pitchFamily="34" charset="0"/>
                        </a:rPr>
                        <a:t>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  <a:endParaRPr lang="it-IT" sz="2800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</a:t>
                      </a:r>
                    </a:p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   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</a:t>
                      </a:r>
                    </a:p>
                    <a:p>
                      <a:r>
                        <a:rPr lang="it-IT" sz="2800" baseline="0" dirty="0" smtClean="0">
                          <a:latin typeface="Century Gothic" panose="020B0502020202020204" pitchFamily="34" charset="0"/>
                        </a:rPr>
                        <a:t>      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</a:t>
                      </a:r>
                      <a:endParaRPr lang="it-IT" sz="2800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368">
                <a:tc>
                  <a:txBody>
                    <a:bodyPr/>
                    <a:lstStyle/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</a:t>
                      </a: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8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it-IT" sz="2800" b="1" baseline="0" dirty="0" smtClean="0">
                          <a:latin typeface="Century Gothic" panose="020B0502020202020204" pitchFamily="34" charset="0"/>
                        </a:rPr>
                        <a:t>              </a:t>
                      </a:r>
                      <a:endParaRPr lang="it-IT" sz="2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86" y="527013"/>
            <a:ext cx="614718" cy="7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8562"/>
          <a:stretch/>
        </p:blipFill>
        <p:spPr bwMode="auto">
          <a:xfrm>
            <a:off x="2019164" y="1458096"/>
            <a:ext cx="1265820" cy="76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8" r="8460" b="61075"/>
          <a:stretch/>
        </p:blipFill>
        <p:spPr bwMode="auto">
          <a:xfrm>
            <a:off x="2275447" y="3286243"/>
            <a:ext cx="1017738" cy="86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81" y="4271847"/>
            <a:ext cx="1089471" cy="8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15" y="5206015"/>
            <a:ext cx="977805" cy="82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98" y="6165347"/>
            <a:ext cx="1005799" cy="79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41" y="7124563"/>
            <a:ext cx="1201479" cy="7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11" y="8028384"/>
            <a:ext cx="661151" cy="8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31" y="6156025"/>
            <a:ext cx="1149599" cy="86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58" y="8102654"/>
            <a:ext cx="993003" cy="7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26" y="7124563"/>
            <a:ext cx="1090211" cy="82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56" y="5206015"/>
            <a:ext cx="1041608" cy="83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52" y="2394024"/>
            <a:ext cx="1169794" cy="80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52" y="1510869"/>
            <a:ext cx="1233136" cy="6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40" y="501777"/>
            <a:ext cx="946912" cy="78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8640" y="108556"/>
            <a:ext cx="612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entury Gothic" panose="020B0502020202020204" pitchFamily="34" charset="0"/>
              </a:rPr>
              <a:t>FAI   UN                INTORNO   ALLA PAROLA    ESATTA    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1268760" y="108556"/>
            <a:ext cx="648072" cy="3913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6473">
            <a:off x="432525" y="627361"/>
            <a:ext cx="1164736" cy="15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030833" y="899592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DETE</a:t>
            </a:r>
          </a:p>
          <a:p>
            <a:r>
              <a:rPr lang="it-IT" dirty="0" smtClean="0"/>
              <a:t>DENTE</a:t>
            </a:r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7" y="2019251"/>
            <a:ext cx="1418932" cy="13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045980" y="2195736"/>
            <a:ext cx="840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PARDA</a:t>
            </a:r>
          </a:p>
          <a:p>
            <a:r>
              <a:rPr lang="it-IT" dirty="0" smtClean="0"/>
              <a:t>PADA</a:t>
            </a:r>
          </a:p>
          <a:p>
            <a:r>
              <a:rPr lang="it-IT" dirty="0" smtClean="0"/>
              <a:t>PANDA</a:t>
            </a:r>
            <a:endParaRPr lang="it-IT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2" y="3340746"/>
            <a:ext cx="1222421" cy="133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065536" y="3544305"/>
            <a:ext cx="821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BARSA</a:t>
            </a:r>
          </a:p>
          <a:p>
            <a:r>
              <a:rPr lang="it-IT" dirty="0" smtClean="0"/>
              <a:t>BORSA</a:t>
            </a:r>
          </a:p>
          <a:p>
            <a:r>
              <a:rPr lang="it-IT" dirty="0" smtClean="0"/>
              <a:t>BOSA</a:t>
            </a:r>
            <a:endParaRPr lang="it-IT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2" y="4788024"/>
            <a:ext cx="103346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2073135" y="4974356"/>
            <a:ext cx="936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BOMBO</a:t>
            </a:r>
          </a:p>
          <a:p>
            <a:r>
              <a:rPr lang="it-IT" dirty="0" smtClean="0"/>
              <a:t>BOBA</a:t>
            </a:r>
          </a:p>
          <a:p>
            <a:r>
              <a:rPr lang="it-IT" dirty="0" smtClean="0"/>
              <a:t>BOMBA</a:t>
            </a:r>
            <a:endParaRPr lang="it-IT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9" y="6023391"/>
            <a:ext cx="167418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2060848" y="6166199"/>
            <a:ext cx="94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BACA</a:t>
            </a:r>
          </a:p>
          <a:p>
            <a:r>
              <a:rPr lang="it-IT" dirty="0" smtClean="0"/>
              <a:t>BARCO</a:t>
            </a:r>
          </a:p>
          <a:p>
            <a:r>
              <a:rPr lang="it-IT" dirty="0" smtClean="0"/>
              <a:t>BARCA</a:t>
            </a:r>
            <a:endParaRPr lang="it-IT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09" y="7380312"/>
            <a:ext cx="1521519" cy="113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2060848" y="7596653"/>
            <a:ext cx="94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PISTA</a:t>
            </a:r>
          </a:p>
          <a:p>
            <a:r>
              <a:rPr lang="it-IT" dirty="0"/>
              <a:t>P</a:t>
            </a:r>
            <a:r>
              <a:rPr lang="it-IT" dirty="0" smtClean="0"/>
              <a:t>OSTA</a:t>
            </a:r>
          </a:p>
          <a:p>
            <a:r>
              <a:rPr lang="it-IT" dirty="0" smtClean="0"/>
              <a:t>PITA </a:t>
            </a:r>
            <a:endParaRPr lang="it-IT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669976"/>
            <a:ext cx="1129096" cy="13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5421172" y="931477"/>
            <a:ext cx="815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PIRCO</a:t>
            </a:r>
          </a:p>
          <a:p>
            <a:r>
              <a:rPr lang="it-IT" dirty="0" smtClean="0"/>
              <a:t>PACO</a:t>
            </a:r>
          </a:p>
          <a:p>
            <a:r>
              <a:rPr lang="it-IT" dirty="0" smtClean="0"/>
              <a:t>PARCO</a:t>
            </a:r>
            <a:endParaRPr lang="it-IT" dirty="0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48" y="2252793"/>
            <a:ext cx="1864475" cy="80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4" descr="data:image/jpeg;base64,/9j/4AAQSkZJRgABAQAAAQABAAD/2wCEAAkGBhQSEBUUExQWFBQWEhoXGRgVFxgVHBcYGBgZHRgYGhcZGyYeGBsjGhoYHzAgJCopLCwuGyAxNzEsNyYrLCsBCQoKBQUFDQUFDSkYEhgpKSkpKSkpKSkpKSkpKSkpKSkpKSkpKSkpKSkpKSkpKSkpKSkpKSkpKSkpKSkpKSkpKf/AABEIAJQBVQMBIgACEQEDEQH/xAAbAAEAAgMBAQAAAAAAAAAAAAAABQYDBAcCAf/EAEoQAAIBAwMCAwYCBAsFBgcAAAECAwAEEQUSIRMxBgdBFCJRYXGBIzIkQlKRFRczU2JjcnOClKEWNLLR01SSscHS8BglQ0R0k6L/xAAUAQEAAAAAAAAAAAAAAAAAAAAA/8QAFBEBAAAAAAAAAAAAAAAAAAAAAP/aAAwDAQACEQMRAD8A7jSlKBSlKBSlKBSlKBSlKBSlKBSlKDmHj67uJNasobZgJLe3e7SNmKrO27YYtwOFYxrIAxGBuPxOLtoHiqK63KN0c0fEkEo2SxH+kmeVPBDDKkEYNUp7hZNcS54wl6NPRsnslpcSSqB85nRfqnfk1c/EXhGC82s+6OZP5OeFunLH/Zcenf3Tkc9qCbpVIhOs2nDC31KMcAhvZZyOOWBBiJxnjIz8a3LfzJtQ4juepZSHst2hhB/sy8xt/wB6gtdK8xyhgCpBB7Ecg/Q+teqBSlKBSlKBSlKBSlKBSlKBSla2oalHBG0kzrHGoyzOQoH3NBsE1y3xr4puLkM9pIYbO2uoFknTObh2mRGSIggGKPcdzZwxAA4yak2uZdbJWPqW+mgjdLzHJedvcjyAY4e+W7twB61YfEfhlJdMms40VFNuyRqAAFIGY8DtwwU0E+KVD+ENX9qsLef1kgRm/t4w4+zBhUxQKUpQKUpQKUpQKUpQKUpQKUpQKUqB8SeOLOx4uJlRzGzrHn3mCg9h6ZIIGcZPFBPUrnlh5i300IuY9NRrZxlHN9AnGSCG3Dhsjt6dq0NAhXU5rm7luXtZjKkMK294jdNY413YKExzK8jscFT2+dBeta8X2dowW5uIoWK7grsAxHx298ZyPtUPP5u6UjhTeRkk4yodlGc93VSo7fGsfhby+a2u57me59sedVDGSCNWBXttYE7VxxtAA4HwFWt9OiIKmNCD3BVSD37jHPc/voFhqUU6B4ZEkQ9mRgwP3FbNVG98uYQ7TWTtYXB/Xg/k2P8AWW5/DcfLA+ta1v41ns5BDqsSxqzbUvIsm3cn8ofPMDn58d+woLvUT4q1v2SzlnxllXCL+3Ix2xoP7TlR96lQap1+fbdXjh7wWKi4k+BuXBECH+wm6Tj1K0EZqnh42WnaeC2Xg1G2llcAtueWbbOc9wC0zfbA9a6KKq/mbal9JuscFIuqMHHMLLKOf8FWO1nDorqQQyhgRyCGGRg/Dmgy1iubRJFKSIrqe6soYH6g8GstKCpv5epExexnmsWOSVhIaFifVraTMf8A3dtYGvtXtuHggv0Bxugf2aUj9popMpn5K1XOlBTU8zokH6Ta3tpgcmW2kKDjJxJGGBAHOa3LTzM0yTGL2AZGffcRfvEm3H0NWbFat1pcUoIkijkBxkOivnHbO4HPYUHm21iGQ4jmjc4zhHVuPjwe3NbYaq9N5daawINjbc98Qop+xUAj7Vot5R6Z6W235JNPGPrtSQDPzoLfmmap/wDFFpv8w/8Ambr/AKtP4otN/mH/AMzdf9WguGa8vOoBJIAHfJAxjvn4VUR5R6b/ADD/AOZuf+rW1b+WWmISRZQHP7adT/jzigkLvxfZxDMl3boP6U0Yzj4Ddkn5CoS4829OB2xzGd/RLeKSUscZwCq7T++pm08G2MTbo7O3Q5zlYYwcj57c1LRQqowoCj4AY/8ACgpi+KdRu+LSwNsv89qB6eO3a3Ql2PfuQOBWex8vEeRZr+Vr+dTleqAsMZ/q7ce4Pq2TVvpQfAK+0pQVPwR+DNe2fpDddWMYwBDdDqqB8hIZV+1WyqlqLdDWbZ+dt3byW7fDqQnrRE/PaZgKttApSlApSlApSlApSlApSlApSlArl3iO+/Sr27jVHmRYdMtVYBxJcO/Uk90nHumQDPpsb4Yq/wDiLWVtLWWdhkRoSFHd27Ig+bMVUfM1TfDmjlb21t5Dua1s3upjkHdeXjsCx+JUCfB+DCgWHkzbdBzc/pN1IXdncuI1lk5JSGNlUKG5+J57dhI6P5R6dDbLE9tFMwXDSSLl3Yj3myTleewB49KudQPjjXJbSwlngjEsq7AiEM25nkVAMJ7x/N6YoIC68P3mmkSae73FsD79lM5chc8m3lb3lIH6jEg89zgVg8QavJNBb6tYs7+zButbMSN8Rx142QH3Zkxn7euBnXg8Gavcp17jVHtZ2XKwwIOnFk52sAw3n0J5xzy1RdjNqemXvXv44WtHCxXFxBtUMzPiOeVODvUsELBBlTznAoOoaDrsV5bx3ELbo5FyPiPQqR6MDkEfEVtXMSOhWQKyMNpVgCGDcbSDwQe2K534HK2Gp3mmHAhlPtdqOMbJBiSNfXCkYHyRjVTErjSp9PllYxxzuUkyN0Udpeos8Ry3dImjmX5MRj3RkL7KP4Injw5GmzExlZHLC0lwShRmyRC+3ZsJwrEY74qR8ubVhZCeUYmu3a6k5JwZsFF55AWIRrj5VhmtjqejSwy46zRSQvjGBcQsUJAzwOsm4fLFb2g+JY30qK8chU9lEj4GAuxPxAB8irD7UEJNrMt9f6hYrt9lisuk527iZ5lPAOeQFLDb8VqY8utR6+lWb5yfZ0Rv7UY2N6ftKaqPhITCaziDGOS4E2q3mOM9Y7YYjnsMsARx/J1Y/L78L2y0OP0e+k2j+qnxNH8h/KMOPh2oLdSlKBSlKBSlKBSlKBSlKBSlKBSlKBSlKBSlKCq+ZMB9h66AtJZyx3agevRbLj6GIyD71ZbS5WSNXQhldQykeqsMg/uIr7PCHUqwyrAgg+oIwR+6qp5aXJW2ezckyWM72xJ7tGvvQv8AQxFR/hNBb6UpQKUpQKUpQKUpQKUpQKUpQU3zHtbjZDcRbXhtJluZYcEtMIyPykHHuKXcA92VfhVaktrq/wBTv4rO6S3hZLNnnUM0xjaDKJFyAqnLsTwct8zXViK43axtouoapHbqCJbeGa3Q/kDSTdFEPyEkpAwcYHJFBPaX5Y3FjPBJZ3s7K0wN0s7BhKnBJVduA/BGfzYbhuOejCqFY6zfWF7HBqEy3NvcnZDciNISk2MiKRVwoDc7Tzz98Xm6uAkbOeyqWOPgoyf9BQVjWfFk5umtbCFLiaNA8zSOY44g35ULAHMjDkD0HJrxY+JItQE1hdQPbTmIiS3lIO5GBBeKQcSqP2h2I7Vr+VLr7GGdgbm4JvJhxu/SHfpk49NiAD6dh2rN5meHxNa+0RsIrmzzPDLnbtK8sjEnG1wMYPGcfOg57dQ3GLIxke26Zey2R3HHXQRNJCPiBKidMZ9XP2+ayRewalLaMSrQxX8e3kxM8clveQyDnDtGsnu+uMjsK17TVpZke6MBh9rimuIt0rSGSawuPaY8e4CoEZkiXnJWPA2gc3/wDBFFfajFEF6crQ3kZwPeS4QkgH9ZA6nGOBu780Hzyy1bqdTt+kQQXgwf1pI+lOADzxNAWPzk+fMPdxMYZ9LUHEmtCLCjG22mAu39MAbeov0qU0/QE0zUrCKLcYpYLuEE/q/iC5VeMDA/EAzk8n7YdfvntdQ1Loqxln0uKWPauSZkeSBeO7EF4+3AHeg0tCu3utRLwOVFxdGVnRsfoNielCnyWaff6jKq3GOKsrfo+uj0S9s8ZxnM1qxIyfT8GQ/Xb8qxeWOkLHDI6+8AwtkbOd0VoOlkfJphPJ/j+QrN5kjpwQ3g72d1HMcA56RPTmHHOOm5J7/l7UFvpXlGyARyCK9UClKUClKUClKUClKUClKUClKUClKUClKUCqTORaa8jdo9Qt+mf/yLbJUk+mYmKj5irtVQ80NPZ7AzxDM1nIl3HzjmE5cfMGPfx6nFBb6VrabfpPDHLGcpIiup/osAR/oa2aBSlKBSlKBSlKBShqJ0TxPBdW5njbEas6t1PcKGMkMHB/LjGefQiglqV8VgeRyK+0CuK+dTTw6nYXCKsyxZkWNEYviF43kLlQcx/lwfTn612qqP4nlNvrNhcMSIZY5bNmwMK8hV4gT6bmXH2+dBzXzQ80TcgxWbrNbSQRSH8NhJbyRyFic4BUn3ATkgenfJ6ZY6/qMjRxXWmYhmUK8sNyjhN4wxZDhgOc8E49Mmoe88TTwyzabeWLTC4E3QezCIJoGDF1w7KBIqk5wc/Lsza+jz3sDxEQatOsK7IoZfZIY8EbR1XRsybVPBYcEA0Ghpvllq8F2jx3VuYYmjVOoGJaKEOsO+NEG4qsjDG8c+vANb3iiDT7WSJNXuLi+lkDNyx6cQUDn2WFhsUjkHa35TzxU7HZateke0OmmwHkpbN1bg8/lMxGxPjuQZ/wDKI8aXum6XY3NvCVF3cQvHhT1Z3eRSoaWQksBk594j1wPSg+X/AImsrhbH2M4W0vLZWRo3h6cFwpg25kUAriRcgEgj5c1reX8zR3dnvOT7Lcac4UHCy2U2+PccdzDnGcHvUz5lq0GkQxIOpP1rWONQpJeSN1bCqPXEZ7+lQ3h7Rjqcl6sUk8GnPdmVwQYZnuXVetDkk7YkYAn3QSTjJAzQWzxtFKbvTGiheQJfZdl5WNGidSWHccMSD2G3B/MK1fGsjwahY3KDJdZ7U4IBZpY98CZYgcyx4GTjJrA1vJozq6Ty3NhkLNHK4kktSxGJ1bG4xD9ZT2zuGew1PMrXw9wlicIjwLOlyAT7PcCXFs7NyqRmRdhYj9fuOaC4eCtHNrp9tARtZIEDj+sIzJ//AGWqQ1bT1nglhf8ALLG0bfR1Kn/xrV8L6ybq0jlZDG5BWRDwUlRikqc/B1YfTFSpoKx5b6i0unRLIcywbreX1xJAxQ5+ZAVv8VWeqZ4b/R9Xv7bss6pexjju/wCHOfjzIqn7/vudApSlApSlApSlApSlApSlApSlApSlApSlArzKgIIIBBGCDyCD3BFeqUFL8s5OlHcWDH3rK5aNc8kwSEyQMfqpI/w1dKpGuj2TWrW55Ed2hspfgJM77dj8ydyVdxQKUpQKUpQKUpQK4d4W8OM04gkubmO2vmvBJCpCqZoLgh4+VJQPCOcYY4YZxwLzqmozalctaWrmK0hfbdXCEhmccm1hYdm7b3HbOPk0D4T0F/ZrrTCwS5sbvr20h5wHJkhkPGSCd6N8mYUFl8DXrwzXGnTMXNrtaB3xuktXH4eT+sYyDGWx8KuNc21HXdwttUVTFJaube+h7tHFIQJVbHJEbhZFPqpLfKukK2RkdqD7XOPFfixrqR9OjsTOs0kkKyPMsKboFVpHHusw6TlfexjcuAc8VPeYfi42FmXjG+4kYRQR4LF5G7YUctgc4HfgetVPQPDjWsPWVU07MCCe9u36k7scNL04Xdo4Nz8ncc5/UOAaDf0669sR9O1TpR3UHRCSRzjqPK0ZZZochWWQAZ4zn3h2yKol15ka1Z3k1krJevCcbhAXYqOQ5EWCOGXOc4PGfU2STR47oo+lW0kk6zpN/CV2XVWZDz70gMk6sAVKoqoMgjsK86toQtdQS41a9dvaYGiWaEvaCGRHR1jHSbJQqW5bjK5PJBAaujzaxfKWuo73PUwIEKabEF9TJMfxnHcbVU8frc1jvNAb2i1sN1uGa4ilmtbGH8OOKNyzPcXD5kdivABxz6cirdD4VspYzKdTupoW/KTqDFF+IDKR6ejEnitKxvoSj2mhRIobia9GelD3y3Vb3riYA5UZIGQc4zQWBIjd37TEkQWYeKMj9a4YYmlHcfhr+EMj8xk+FUzRZrwaM0lvNBZWKo2x5A807Rl26k7PGQBMSSVUKTuwOO9bnlnrkkBhtGjBt7mS5ltneQtO0QPUEkq7cYbccNkEn9XjJ+R6E0M8ulT9JbW+knuIpYi8Tq+6JkjRSvTDqRkKpOQucDsQweENLsJ78paIyxJYyxzmYSJLdmZwj7t+GYIUbc3YMwAAqM0uS9hJuLiOK8tbSObTbhYyTL0Y3U9R42wshChTx3UknBJNWLw5Ebi6s1ggnEWnzXSyXVwU3TMd8bKjAkyb5CXbgAbfjitPxHrEsMeueyyMjx3VtIxVNxVZYoVlZcjHZWOecBfTINBZ/LrQXtVn2S9azndLi2ZmLSYlTLhye44TB5zk5q41y3w34zTTla0Md1cwRxxywSRwtI6W8qkhZ1AUxlSGxkDK444q2ab5ladPwl3EG7bZG6LA8cbZNpzzjig0fFp6Gqabc8APJJZufUiZN0QPyEiE/erpVR8yIutpUskJDPDtuI2U59+Bw+QV78Kw/wCXerTa3AkRXX8rqGH0YZHb5Ggy0pSgUpSgUpSgUpSgUpSgUpSgUpSgUpSgUpSgr/jzQTd2EsScSgCSIjgiWM7oyD6ZYYz8zWfwhr4vbKG4HeSMFh+y44dfs4YVM1RPDYNhqtxZH+Qut13bZPZ8gXEQ+hIcAdh9aC90pSgVrXWpRRNGsjqjSvsQMQC7YJ2r8TgGqt43lma80+3iuJbdZ5Zg7Q7QxCQlwPfVh3X4etRui+FozrbSbpZms4MNLPK0jNPcDIUDhECQjOFUD8UfAUHRKUpQc4stdt9L1a8t5ZVjhuAl2pbO2OaQlJFZhwu7arjOBis0/iO1l1qxe0nhmeWKe3l6Thz0wnVjJxnGHQ4/tmvsGU8QSraqHSSBGv8AeVwjbWFuUyd28qDlcbcEHg9sdtGG14Na2xQW6Nb3Ug6SRlZIxLFtQHczB8DIHY88UHnWrwLr6QRQNIJ7Mi9B29IwksI5GHqy++pz3VgoqBstYuYbR207ULaTTI8/jTpLJNZr7uI9gG5+W93cp4HoMVYb/RTda5cL1p7dlsLcrJbS7CR1JchlKlSCfiDjGR3rQ8QeXKWGmXzwXd2oNo29C0LLJsiKqGzDkDbwdpHFA8MaVcyN1ohJNNkqL/UlZdqnv7LZg7lXHqxTPxI4FusPA8QdZbl5LydeQ9wQyofjFCAIov8ACufnU1pf8hF/dJ/witqgYqoeP7jovZXOx5THdlBHGFLSdeCWMKAxA5cpzngZPNW+qd5n2nUt7ZSG2fwlahyjFCFaTZkOvK8sORzzQVODSLE3kV5NZxeyalHHjqRj9Huh2Q4ACrKM8+rD4Gr34ruobLS5yE2RpAyqkX4fL+4iptHukswAI7E1EeBNPFzpb21xGz2wkkgh6ybHe2QgRMylVKsOwOAfcB71Wb53EiW0k15qFvZXCMwgsiz74sNHHLcCQLJt3LkKu44yfjQS/hjTb24nsJZ7OOyitIZAoEpZykidOOIoRuQKoUncc5HocrXzwbocWoQ6j7SpkSTV52TcSGjMYVUZGByrKOAR2HHaoqS+k1GeGSKeZJ55Q9tEkhiFtZRyAPcyIOHeUKwCtkHeByFNXTy0UfwcsgyBNNPOAfQSzyMo+u3bn55oPesAaZpuyyjXKlIoUYnb1JpVRS5JyRvk3E555qv+Dy82q6lDdJGXW2t4ZWQEJOD1cSFD+XdGyqVyRxwa0tYuZdYkvbRL2K1EEzIIemsjuLdkJndyd0a9UqFK4wAc5Pb14M19Z9VWXcZC+kkSzCKSGKV4Jl3SR7wN4w+M+mOwzigkoPE2j6RHNFA6KyFgyL1JHeRF4j6jZywxtClvd7cc1hu3lmubQahaWLJdyMiw9MzTxARM+5pmwp2lFDAKPzD4VVf0iRMyWlw2m3t7NcqlrkzS9TDQrL7w6UTkdTdn4dhg1LaQslreWDzXyXly7G1a3LLKYFk952R1O7cmxVZnB3DPI4oIe+8NW1jdtHf6dH7PPNMyXVu0wCKynpwCONchztC7c4Jc4zzXSvLK6aTSbXeCrpF0mBBBDQs0ZBB5BGzBHxrZ8W+JDZpCVhM7zXUcCoHEfvPuOSzcDAU/fHaozyuvOpb3PDoRqVyDHJjdGWk3lGwSARvzxxzQXKlKUClKUClKUClKUClKUClKUClKUClKUClKUCqr5iaU8lqLiD/ebN/aYe/vFB78fHJDpuXHqcVaqw3V2kYBkdUDMFG5guWPZRk8k/Cgw6NqqXNvHPGcpKgdfowzg/Mdj8xW5VF8Eutld3Gm5HT5urTngwyMepGP7uTPzIOavWaCo+KY86ppZzgK90x+gtyP/Os3l3GWs/aGBD3c0lyc/syN+EPtCIh9vXvUP5o3BR4HHdbTUGGDjkWhPf0q4eHrLo2lvFx+Hbxpx291FHHy4oJClKUFc13wRHcTC4SWe1uAmwy2z7GdP2HBBVwPTIyOPgKifKq1ZY70ySNNL/CM0byvjc4g2xoTj+iv+pq8mudeAtY9nvr6xuQYZZL+a4t9/AmilYn8M9nIxk4+OO6mgkoXK+I5F4xJpSN9OncMuPvvP7qkfMSMtpN6B/2SU/uQk/6CozVcR+IbN8H8exuIsg8HpskgBGfTJP3FTvjGEvp12qjLNaTKB8SYmAH76Dd0o/gRf3Sf8IrazXMZ72e5TR7OK5eET2YmnkiYCUpHDHgK3dSzkjP35wQZd/K/cRu1LU2QHlGuiQ33Cgj7UF4qnebLkaYxBUEXFsQXGVyLiPG4eo+I+Ga9/wAWVv8Az17/AJyf/wBdQPivwrpmnxC6uIZryTqJHFHLNJMXkOdqBXbafU8g8A8ehCZtdYv7e/ht7xreaK5MixyQxvEyPEm/DqzMPeUMAAScj61RZ9Wd1v4Lm7Sxv7yZIhEI5IUjMZOJesTl0liUIZB8V4PAre13VNXvbhYxZ28S2k0VwZXkk2RSIu4oZWCh/dYq2wMAD37Gt+0s9T1SwWf2m0XeG2xSWavHlXZQ6vIznawUMCVPftQUvV/GFqNOhgsY5Zr60VUW6SHaY1jb3nVwS3TcbsKeCGO4CuzeBWzplp7rpi1jG2QYYEIAc/cZz6965Enj++TVkdtOZeiHhkS1il3SxhcBckYZVcGRfdGAcZ5JPctOvDLEkhjeLcobZIArrn0ZQTg/LNBzi8a40m6/EeP+D7i5luJpxbSSOu9h+FMykqqksAHI7L9q07eysU1ZbK1d0BhurWWPqmQKJoY5gYVZ26agqwOAPeXB9Ktl34st7iRrWa3ka1kmNr13VejJMDgxD3tw94FQ+ACwwPStPxj4fgtIbOW3jjgS21G3dtiqgKSOIXyeM56gyTk8fcBi0Tw7q8MSKLm2T2eFII4ijSRTLHkCSRhh4nK7R7ucbexzWz4U8PxaVZz3FxFDFJ1JppDAhk2Rs5KxqwQOUVccenPp2az5mxh+hYhLu6WWRXiy6bVgUtMc7OT7uxcZBY+oBqDh8yL1HSae2Jt5o5Z+ksZD21rFx1XlZgju3J6eM4K4OWCkI3UI+rYJqFxdXYaTURNbxqGnVkWRjAgtNyoPw0L8EHAOSe1Xby9vlma/lj/k3v8AcvBRgxtrferIwBVgeD881UfEngea2lWa2W5ubIbpYrW3nNubeaQjLpt97p7Wkwq8qWI7EmrN5XleleuiyRxNqEm1Z2ZnURxxRtvZ2Z87kbhicYoNnU/HMou57a2s2na3RGldpooI06illyz5ONo7gH14450/CS3eoNHfXMhhhVma3toCwV15VZZnOGkBBJVcKMYOOSKhNMJvFMakhtVuJbmYgbWTT48RovxBkVUQH+sc+ldUijCqAAAAMADgADsAPhQeqUpQKUpQKUpQKUpQKV8zXmSYKCWIUAZJJwAPqaD3SoK88d6fFkPe2wIOCOshII7jaCTUb/GhaOPwFubk4BAgtZ33A+oYoFx8yQKC30qmjxJqVx/u2niBT2kvpQnY8gwRbn59ORXpvCV9P/vOpSID/wDTso1tgD/eNvkPPzFBaLy/jhUtLIkajuzsEA+7ECqtfebmmxttFwJn9FgR5iTyAAUBU5Ix39R8ay2vlZpytve367nu1y73BPfuJGI9fh8KsdnpkUIxFGkY+EaKn+igUFSh8wbif/ddKu3HPvXHTtFI4wQXJJBBzwP384jfEOk6vfiJZLbT44klEpjmkknDlc7Vbag45ycd8c8ZB6RSg5MfLmfkPpelPk/miluIOD6AbCVPfkEV5j0CaJD/APL9Rtlx/wDY6n1doXGAEeRc+vGDjJrrdKDgnjm+ZIFdZdSMiSOnT1C29zpTIYpvxVjX3SpA4c/LBOav2neKb1y3QfTdQQdhb3DQSAegKnqKDyByavmKhdU8E2NzkzWsLsf1tgV+MYxIuGHYetBTPEHnO+nzdK90+SIsodNk8Uu5ckEnAAXkdsmlbepeSNlO4Mkt2yKu2NGnLrEOchC4ZgD8CT2pQdDqK8Q+Gob2LpzLnB3I6kq8bj8skbjlWHx/fmpWlByu8u5bfU9OgvW3vHcstvc4x14pYnRklx+WVX6OccNwfnXULiEOjKezKVP0IwagvH2jm506dEXdKIzJFgZYSx+/GV+DbgAPrUPpXmlG0CGa2vI5So3qLSZgreuCF5GeR8iKCI8I6FY32l2gu9jS2yvAGEpidRHI6YyjK2CoBAPxz68z/lLevJpUSyPvkheSFju3EGORgoJ/sbftiq94G8I29zNqElzYfhyXnVhe6txGxWQEsFDe8FB+x3A4ByBY5/LaFG32MsmnyYwfZ8bHH9OFgUYj0OAaC31z7zk01rmCygR+m0upRIHxkoTHNhhgg5BA7EVnj8E6nn39alK85C2sKHt6Nk4/dUfrXljdlYmt9RuJJ47hJc3kheL3A2NsSocNkjv6Z+VBDap4ScRStd3ZsUj9+O2ku2vIpzEd0ksiysGkR2Kjp8H4jLYrqfh+7aW1hkePou8KM0f7BKg7ft8K4/qulaitzE2rW/tdnHctcbrRBOUJBPTG/wDEEG4jKHjCjnAxVvufN6B2ItGtpAqAk3N0LMl2z+GivGSzAAZJ2gFgM5BwFr8S6+LSEPsaV3kSKONSoMkkhwigsQB8ST2AJ9KqEnia/nvvZMLprpbmcFgl4syghcbvcVFXOT+tkeg7xnjrxPBf2FrPb3tta3MUsd2kc0qbgQrDYQCeQT2IwcYOM1qeI/MOG4toLcze3MbtPaVs7eZRLAmWZAGyCSQmQGwQG7UH2Rmh8LPFOdlx1XRdjJJuna6Mke1kYge965yME+lWXWvEXtVrqFpPA1vNFZGfazpINu0sjbkJAZZF5U/I8g1WUtS1y0lnoc4hMYbpzCO0RrmJlMEvTLAKFUyA4/Nuxjg1u2XgjVLtZxfPBALp09oaIs8rxR42QRgHpxJjdzkk7jnOTQQdtr3TsrWZ7i0F1c3zEyxMhksoL1upNhWYkMGLfmB2bsema9azraPps1tLObyGS/eKJmvIBOEQqsUpyQJEM6sfewAmG7YI6mngTTwABZWvAxzbxE/clcn6mvv+w9h/2K0/y8P/AKKCGXzEtLexBmu7VriK2BZIpUfdIseSqAHnLcD61HTWstrolvZDPtV2RAfislyWe4c7f2FaU57cCtbxVa2kyyWOl28Buy8Zd4Io1jgCSBszyqAF/Kw2DLHniqpqniiSKe7ZZ7ie/ixbWqvC7DqvIBczRRqhjiG0BEXJJCknO7FB0vwPZKZbqdVwgkFnAOMLb2Y2YX1wZuqe/OFq31z3w74EElrE8GqX4gaMPGI3ij4cl2LYi5YszE55HbnFSEfljHz1L3UZgTkrJeSYIP6pCbeKC45rXn1KJM75ETAydzKuAO5OTwODVYbym05vzxSSD4SXFw4z8cGTv/zNbNv5Z6YmMWUBxj8yB+3x3Zz9+9Bs3Pj3T4xlr22HBPE0bHj5KSajj5s6aR7lwZflFDNIeBn9WM4++KnrHw5awnMVvBEc5/DijTn4+6oqQAoKj/GKGI6dhqMmTjItSgB+ZlZcfXtT/ajUHI6elOFI/NPdQR4PPdV3tj/386t+KUFQ62tOCRHp8HwDvPOR8QdoQfcfGvX+z2puR1NTCDnIgtIlyD296VnIx9P+dW2lBUP4vS/M2oahKflcdFePgsKrjj61kh8rNNDbjarIwzzM0k3f+9ds96tdKCOsfDttB/I28MXb+TiRO3b8oHapDFfaUClKUClKUClKUClKUClKUClKUClKUClKUClKUClKUCo6+8OW0xJmt4ZSe/UiR847Z3Kc0pQYoPCVmgwlpbqCc4WGMDP2WpRIwOwx9OKUoPVKUoFRviDRRdQGIzTQgnJa3fpvxnjdg8H1FfKUHHPFviGfw8ttBZOHiZZCVnjiPIK87okRifePJJqB/wDiG1L9m2//AFt/1K+UoOoeRepNNprswVR7XNtRBhUVtr7EBJwoZ2wK6L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5421172" y="2138678"/>
            <a:ext cx="864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TENTA</a:t>
            </a:r>
          </a:p>
          <a:p>
            <a:r>
              <a:rPr lang="it-IT" dirty="0" smtClean="0"/>
              <a:t>TENDA</a:t>
            </a:r>
          </a:p>
          <a:p>
            <a:r>
              <a:rPr lang="it-IT" dirty="0" smtClean="0"/>
              <a:t>TONDA</a:t>
            </a:r>
            <a:endParaRPr lang="it-IT" dirty="0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50" y="3403334"/>
            <a:ext cx="1125270" cy="137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5451619" y="3544305"/>
            <a:ext cx="775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TOPA</a:t>
            </a:r>
          </a:p>
          <a:p>
            <a:r>
              <a:rPr lang="it-IT" dirty="0" smtClean="0"/>
              <a:t>TOLPA</a:t>
            </a:r>
          </a:p>
          <a:p>
            <a:r>
              <a:rPr lang="it-IT" dirty="0" smtClean="0"/>
              <a:t>TALPA</a:t>
            </a:r>
            <a:endParaRPr lang="it-IT" dirty="0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92" y="4974533"/>
            <a:ext cx="947943" cy="126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asellaDiTesto 29"/>
          <p:cNvSpPr txBox="1"/>
          <p:nvPr/>
        </p:nvSpPr>
        <p:spPr>
          <a:xfrm>
            <a:off x="5510107" y="5342855"/>
            <a:ext cx="818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TOTA</a:t>
            </a:r>
          </a:p>
          <a:p>
            <a:r>
              <a:rPr lang="it-IT" dirty="0" smtClean="0"/>
              <a:t>TORTA</a:t>
            </a:r>
          </a:p>
          <a:p>
            <a:r>
              <a:rPr lang="it-IT" dirty="0" smtClean="0"/>
              <a:t>TONTA</a:t>
            </a:r>
            <a:endParaRPr lang="it-IT" dirty="0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13" y="6507491"/>
            <a:ext cx="1399544" cy="197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sellaDiTesto 34"/>
          <p:cNvSpPr txBox="1"/>
          <p:nvPr/>
        </p:nvSpPr>
        <p:spPr>
          <a:xfrm>
            <a:off x="5467598" y="6918647"/>
            <a:ext cx="94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BIMBO</a:t>
            </a:r>
          </a:p>
          <a:p>
            <a:r>
              <a:rPr lang="it-IT" dirty="0" smtClean="0"/>
              <a:t>BAMBO</a:t>
            </a:r>
          </a:p>
          <a:p>
            <a:r>
              <a:rPr lang="it-IT" dirty="0" smtClean="0"/>
              <a:t>BIMBA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70162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404</Words>
  <Application>Microsoft Office PowerPoint</Application>
  <PresentationFormat>Presentazione su schermo (4:3)</PresentationFormat>
  <Paragraphs>307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</dc:creator>
  <cp:lastModifiedBy>Valeria</cp:lastModifiedBy>
  <cp:revision>24</cp:revision>
  <cp:lastPrinted>2014-01-21T20:08:35Z</cp:lastPrinted>
  <dcterms:created xsi:type="dcterms:W3CDTF">2014-01-21T17:00:23Z</dcterms:created>
  <dcterms:modified xsi:type="dcterms:W3CDTF">2014-01-21T20:13:40Z</dcterms:modified>
</cp:coreProperties>
</file>